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embedTrueTypeFonts="1" saveSubsetFonts="1">
  <p:sldMasterIdLst>
    <p:sldMasterId id="2147483660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embeddedFontLst>
    <p:embeddedFont>
      <p:font typeface="KoPubWorld돋움체_Pro Bold" panose="00000800000000000000" pitchFamily="50" charset="-127"/>
      <p:bold r:id="rId6"/>
    </p:embeddedFont>
    <p:embeddedFont>
      <p:font typeface="KoPubWorld돋움체_Pro Light" panose="00000300000000000000" pitchFamily="50" charset="-127"/>
      <p:regular r:id="rId7"/>
    </p:embeddedFont>
    <p:embeddedFont>
      <p:font typeface="맑은 고딕" panose="020B0503020000020004" pitchFamily="50" charset="-127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8B21"/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3958" autoAdjust="0"/>
  </p:normalViewPr>
  <p:slideViewPr>
    <p:cSldViewPr snapToGrid="0">
      <p:cViewPr varScale="1">
        <p:scale>
          <a:sx n="96" d="100"/>
          <a:sy n="96" d="100"/>
        </p:scale>
        <p:origin x="4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34CCC1-AB5A-406F-871E-21D44DA0C1F5}" type="datetimeFigureOut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CCB686-69E8-47FE-9ABE-3C9C99617D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301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chrome v8 javascript </a:t>
            </a:r>
            <a:r>
              <a:rPr lang="ko-KR" altLang="en-US"/>
              <a:t>엔진으로 빌드된 </a:t>
            </a:r>
            <a:r>
              <a:rPr lang="en-US" altLang="ko-KR"/>
              <a:t>javascript </a:t>
            </a:r>
            <a:r>
              <a:rPr lang="ko-KR" altLang="en-US"/>
              <a:t>런타임이다</a:t>
            </a:r>
            <a:r>
              <a:rPr lang="en-US" altLang="ko-KR"/>
              <a:t>.</a:t>
            </a:r>
          </a:p>
          <a:p>
            <a:r>
              <a:rPr lang="ko-KR" altLang="en-US"/>
              <a:t>한마디로 </a:t>
            </a:r>
            <a:r>
              <a:rPr lang="en-US" altLang="ko-KR"/>
              <a:t>javascript</a:t>
            </a:r>
            <a:r>
              <a:rPr lang="ko-KR" altLang="en-US"/>
              <a:t>를 실행시키는 도구이다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1319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javascript</a:t>
            </a:r>
            <a:r>
              <a:rPr lang="ko-KR" altLang="en-US"/>
              <a:t>로 크롤링을 진행하기 위해서는 몇가지 패키지가 필요하다</a:t>
            </a:r>
            <a:r>
              <a:rPr lang="en-US" altLang="ko-KR"/>
              <a:t>.</a:t>
            </a:r>
          </a:p>
          <a:p>
            <a:r>
              <a:rPr lang="ko-KR" altLang="en-US"/>
              <a:t>패키지를 사용하기 위해서 </a:t>
            </a:r>
            <a:r>
              <a:rPr lang="en-US" altLang="ko-KR"/>
              <a:t>npm</a:t>
            </a:r>
            <a:r>
              <a:rPr lang="ko-KR" altLang="en-US"/>
              <a:t>을 알아봅시다</a:t>
            </a:r>
            <a:r>
              <a:rPr lang="en-US" altLang="ko-KR"/>
              <a:t>.</a:t>
            </a:r>
          </a:p>
          <a:p>
            <a:r>
              <a:rPr lang="en-US" altLang="ko-KR"/>
              <a:t>npm</a:t>
            </a:r>
            <a:r>
              <a:rPr lang="ko-KR" altLang="en-US"/>
              <a:t>은 </a:t>
            </a:r>
            <a:r>
              <a:rPr lang="en-US" altLang="ko-KR"/>
              <a:t>node</a:t>
            </a:r>
            <a:r>
              <a:rPr lang="ko-KR" altLang="en-US"/>
              <a:t>에서 사용할 수 있는 패키지 보관소이다</a:t>
            </a:r>
            <a:r>
              <a:rPr lang="en-US" altLang="ko-KR"/>
              <a:t>.</a:t>
            </a:r>
          </a:p>
          <a:p>
            <a:r>
              <a:rPr lang="en-US" altLang="ko-KR"/>
              <a:t>(</a:t>
            </a:r>
            <a:r>
              <a:rPr lang="ko-KR" altLang="en-US"/>
              <a:t>패키지 설치 실습</a:t>
            </a:r>
            <a:r>
              <a:rPr lang="en-US" altLang="ko-KR"/>
              <a:t>)</a:t>
            </a:r>
          </a:p>
          <a:p>
            <a:r>
              <a:rPr lang="en-US" altLang="ko-KR"/>
              <a:t>npm init</a:t>
            </a:r>
          </a:p>
          <a:p>
            <a:r>
              <a:rPr lang="en-US" altLang="ko-KR"/>
              <a:t>npm install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CCB686-69E8-47FE-9ABE-3C9C99617DD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8138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EFA05-20A2-47F1-BB4B-334070D74243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390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FB2AB-C295-4721-A401-FAEDB4E940B2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7751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AAED6-6817-4882-8792-E64929AB0085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7046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D1B3-93DF-451D-8CD9-9476755630FF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606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59ACA-9674-408D-97F3-391608FFE108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2838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AD099-467A-4987-A48B-0EF5E3E9653F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2324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5D0C9-7329-4242-8826-8747FBED3634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0354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9AD3F-02D3-452E-986F-12C7712465B4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285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3F371-4861-4DE4-99EC-E9B1D5660BEA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4900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A7BE8-36FB-4149-B241-E68458CCA5E5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759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B5FA79-3404-42F7-A49A-CC74E60EA1E1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7701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81A52-7C62-4FA1-B860-EF0290E1B1D0}" type="datetime1">
              <a:rPr lang="ko-KR" altLang="en-US" smtClean="0"/>
              <a:t>2022-08-21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CE5817-2FD9-43D4-88A3-9717CA4BB7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7568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7CD4D1-27A0-48DE-B9B7-CEE9B5244A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소프트웨어 나눔 축제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E4E51A9-8C22-470F-8987-A875C1AF80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AnA – Node.js</a:t>
            </a:r>
            <a:r>
              <a:rPr lang="ko-KR" altLang="en-US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로 크롤링해보기</a:t>
            </a:r>
          </a:p>
        </p:txBody>
      </p:sp>
    </p:spTree>
    <p:extLst>
      <p:ext uri="{BB962C8B-B14F-4D97-AF65-F5344CB8AC3E}">
        <p14:creationId xmlns:p14="http://schemas.microsoft.com/office/powerpoint/2010/main" val="3687828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0" y="775063"/>
            <a:ext cx="2690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Node.js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-1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sz="24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Node.js</a:t>
            </a:r>
            <a:endParaRPr lang="ko-KR" altLang="en-US" sz="24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npm</a:t>
            </a:r>
            <a:endParaRPr lang="ko-KR" altLang="en-US" sz="2400">
              <a:solidFill>
                <a:schemeClr val="tx1">
                  <a:alpha val="40000"/>
                </a:schemeClr>
              </a:solidFill>
              <a:effectLst>
                <a:glow>
                  <a:schemeClr val="accent1"/>
                </a:glow>
                <a:reflection endPos="0" dir="5400000" sy="-100000" algn="bl" rotWithShape="0"/>
              </a:effectLst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14093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Node.js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84394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chrome v8 javascipt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엔진으로 빌드된 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javascript 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런타임</a:t>
            </a:r>
            <a:endParaRPr lang="en-US" altLang="ko-KR" sz="280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9564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2E4573A6-E349-4EEA-A03A-94CCCCC6EA9B}"/>
              </a:ext>
            </a:extLst>
          </p:cNvPr>
          <p:cNvCxnSpPr/>
          <p:nvPr/>
        </p:nvCxnSpPr>
        <p:spPr>
          <a:xfrm>
            <a:off x="2708364" y="607423"/>
            <a:ext cx="0" cy="5852160"/>
          </a:xfrm>
          <a:prstGeom prst="line">
            <a:avLst/>
          </a:prstGeom>
          <a:ln>
            <a:solidFill>
              <a:srgbClr val="F48B2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F73623-4556-483C-B9AD-CBBA432E5AD6}"/>
              </a:ext>
            </a:extLst>
          </p:cNvPr>
          <p:cNvSpPr txBox="1"/>
          <p:nvPr/>
        </p:nvSpPr>
        <p:spPr>
          <a:xfrm>
            <a:off x="0" y="775063"/>
            <a:ext cx="2690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600"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Node.js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8FBFA-EC1D-4908-A0EA-C83F2F6FA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AnA</a:t>
            </a: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948151-16D6-4FC5-B055-3ED49D60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E5817-2FD9-43D4-88A3-9717CA4BB78F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319D91-0FE6-8DB6-FC2B-16083C246A9C}"/>
              </a:ext>
            </a:extLst>
          </p:cNvPr>
          <p:cNvSpPr txBox="1"/>
          <p:nvPr/>
        </p:nvSpPr>
        <p:spPr>
          <a:xfrm>
            <a:off x="-1" y="2212683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1.</a:t>
            </a:r>
            <a:r>
              <a:rPr lang="ko-KR" altLang="en-US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sz="2400">
                <a:solidFill>
                  <a:schemeClr val="tx1">
                    <a:alpha val="40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Node.js</a:t>
            </a:r>
            <a:endParaRPr lang="ko-KR" altLang="en-US" sz="2400">
              <a:solidFill>
                <a:schemeClr val="tx1">
                  <a:alpha val="40000"/>
                </a:schemeClr>
              </a:solidFill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692192-A0BD-FB9A-DFCD-80FCD2E6A0B4}"/>
              </a:ext>
            </a:extLst>
          </p:cNvPr>
          <p:cNvSpPr txBox="1"/>
          <p:nvPr/>
        </p:nvSpPr>
        <p:spPr>
          <a:xfrm>
            <a:off x="15595" y="2691126"/>
            <a:ext cx="3110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effectLst>
                  <a:glow>
                    <a:schemeClr val="accent1"/>
                  </a:glow>
                  <a:reflection endPos="0" dir="5400000" sy="-100000" algn="bl" rotWithShape="0"/>
                </a:effectLst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2. npm</a:t>
            </a:r>
            <a:endParaRPr lang="ko-KR" altLang="en-US" sz="2400">
              <a:effectLst>
                <a:glow>
                  <a:schemeClr val="accent1"/>
                </a:glow>
                <a:reflection endPos="0" dir="5400000" sy="-100000" algn="bl" rotWithShape="0"/>
              </a:effectLst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C3DEDA-C68F-3492-368A-94D385E30695}"/>
              </a:ext>
            </a:extLst>
          </p:cNvPr>
          <p:cNvSpPr txBox="1"/>
          <p:nvPr/>
        </p:nvSpPr>
        <p:spPr>
          <a:xfrm>
            <a:off x="3240000" y="720000"/>
            <a:ext cx="9092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npm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425946-D0B5-7CAC-F775-447D97D70ACF}"/>
              </a:ext>
            </a:extLst>
          </p:cNvPr>
          <p:cNvSpPr txBox="1"/>
          <p:nvPr/>
        </p:nvSpPr>
        <p:spPr>
          <a:xfrm>
            <a:off x="3240000" y="2053850"/>
            <a:ext cx="73452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Node.js</a:t>
            </a:r>
            <a:r>
              <a:rPr lang="ko-KR" altLang="en-US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에서 사용할 수 있는 패키지 보관소입니다</a:t>
            </a:r>
            <a:r>
              <a:rPr lang="en-US" altLang="ko-KR" sz="280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33653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404</TotalTime>
  <Words>108</Words>
  <Application>Microsoft Office PowerPoint</Application>
  <PresentationFormat>와이드스크린</PresentationFormat>
  <Paragraphs>26</Paragraphs>
  <Slides>3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0" baseType="lpstr">
      <vt:lpstr>Arial</vt:lpstr>
      <vt:lpstr>KoPubWorld돋움체_Pro Bold</vt:lpstr>
      <vt:lpstr>맑은 고딕</vt:lpstr>
      <vt:lpstr>Calibri</vt:lpstr>
      <vt:lpstr>KoPubWorld돋움체_Pro Light</vt:lpstr>
      <vt:lpstr>Calibri Light</vt:lpstr>
      <vt:lpstr>Office Theme</vt:lpstr>
      <vt:lpstr>소프트웨어 나눔 축제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제목 입력</dc:title>
  <dc:creator>김형진</dc:creator>
  <cp:lastModifiedBy>김형진</cp:lastModifiedBy>
  <cp:revision>12</cp:revision>
  <dcterms:created xsi:type="dcterms:W3CDTF">2022-03-27T00:48:58Z</dcterms:created>
  <dcterms:modified xsi:type="dcterms:W3CDTF">2022-08-21T09:40:12Z</dcterms:modified>
</cp:coreProperties>
</file>

<file path=docProps/thumbnail.jpeg>
</file>